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vendredi,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11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0749" y="237479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Greet someone and say goodbye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32105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Exchange names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798" y="3962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Count </a:t>
            </a:r>
            <a:r>
              <a:rPr lang="en-US" sz="2800" smtClean="0">
                <a:latin typeface="Kristen ITC" pitchFamily="66" charset="0"/>
              </a:rPr>
              <a:t>from </a:t>
            </a:r>
            <a:r>
              <a:rPr lang="en-US" sz="2800" smtClean="0">
                <a:latin typeface="Kristen ITC" pitchFamily="66" charset="0"/>
              </a:rPr>
              <a:t>1-20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5190" y="4724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0750" y="544047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Meet your needs in the classroom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8461" y="62585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Spell in French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43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87</cp:revision>
  <dcterms:created xsi:type="dcterms:W3CDTF">2011-09-14T23:22:57Z</dcterms:created>
  <dcterms:modified xsi:type="dcterms:W3CDTF">2012-09-12T11:11:02Z</dcterms:modified>
</cp:coreProperties>
</file>